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0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3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53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3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3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9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9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5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2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5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Order of Omega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2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598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rgbClr val="F7C640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Order of Omega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7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Order of Omega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C03DB47-D9F2-A0C1-9190-52C0122F5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alphaModFix amt="6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646"/>
          <a:stretch/>
        </p:blipFill>
        <p:spPr>
          <a:xfrm>
            <a:off x="11353800" y="6311900"/>
            <a:ext cx="656219" cy="45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8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CF5334-A98D-4970-08F5-FD15777A8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993" y="271992"/>
            <a:ext cx="3576107" cy="291888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E4494-4348-DEC8-199B-560C6FF5E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993" y="3429000"/>
            <a:ext cx="4620584" cy="77549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 descr="Colorful patterns on the sky">
            <a:extLst>
              <a:ext uri="{FF2B5EF4-FFF2-40B4-BE49-F238E27FC236}">
                <a16:creationId xmlns:a16="http://schemas.microsoft.com/office/drawing/2014/main" id="{DFF62DA9-36E3-E3FC-DDDE-B29EF48472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14122" r="27840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13AA7AFF-1851-586D-1EE3-BB141CFB55B7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84" y="4480554"/>
            <a:ext cx="2462736" cy="237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2778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8E2E7"/>
      </a:lt2>
      <a:accent1>
        <a:srgbClr val="7DAD88"/>
      </a:accent1>
      <a:accent2>
        <a:srgbClr val="6FAC96"/>
      </a:accent2>
      <a:accent3>
        <a:srgbClr val="7DA9AC"/>
      </a:accent3>
      <a:accent4>
        <a:srgbClr val="7B9EBE"/>
      </a:accent4>
      <a:accent5>
        <a:srgbClr val="9399CA"/>
      </a:accent5>
      <a:accent6>
        <a:srgbClr val="8F7BBE"/>
      </a:accent6>
      <a:hlink>
        <a:srgbClr val="AE699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0E8CDD7A88D6479C3AE4E94A013E19" ma:contentTypeVersion="18" ma:contentTypeDescription="Create a new document." ma:contentTypeScope="" ma:versionID="0c0827360f8e9dada68101a28a5a1b83">
  <xsd:schema xmlns:xsd="http://www.w3.org/2001/XMLSchema" xmlns:xs="http://www.w3.org/2001/XMLSchema" xmlns:p="http://schemas.microsoft.com/office/2006/metadata/properties" xmlns:ns2="5a9bc4d2-cc14-4022-b734-7ab2e1edbfc1" xmlns:ns3="144a79e5-2136-4cb3-937b-e63968f40f0b" targetNamespace="http://schemas.microsoft.com/office/2006/metadata/properties" ma:root="true" ma:fieldsID="03200013a96fff16192bdd962154d911" ns2:_="" ns3:_="">
    <xsd:import namespace="5a9bc4d2-cc14-4022-b734-7ab2e1edbfc1"/>
    <xsd:import namespace="144a79e5-2136-4cb3-937b-e63968f40f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Thumbnai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9bc4d2-cc14-4022-b734-7ab2e1edb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9bc5e4b-1e87-4710-aa72-ff8e9f92e1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humbnail" ma:index="23" nillable="true" ma:displayName="Thumbnail" ma:format="Thumbnail" ma:internalName="Thumbnail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4a79e5-2136-4cb3-937b-e63968f40f0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1da36bc-c79a-491f-9fea-d0e60b317a42}" ma:internalName="TaxCatchAll" ma:showField="CatchAllData" ma:web="144a79e5-2136-4cb3-937b-e63968f40f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EACF70-47E2-40F6-BF20-25DFE1798FCD}"/>
</file>

<file path=customXml/itemProps2.xml><?xml version="1.0" encoding="utf-8"?>
<ds:datastoreItem xmlns:ds="http://schemas.openxmlformats.org/officeDocument/2006/customXml" ds:itemID="{29AC5FBA-D815-40BF-A8AE-204D8A481CCC}"/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BrushVTI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Taddesse</dc:creator>
  <cp:lastModifiedBy>Jordan, Amanda</cp:lastModifiedBy>
  <cp:revision>2</cp:revision>
  <dcterms:created xsi:type="dcterms:W3CDTF">2022-09-22T19:07:16Z</dcterms:created>
  <dcterms:modified xsi:type="dcterms:W3CDTF">2022-10-14T17:33:01Z</dcterms:modified>
</cp:coreProperties>
</file>